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9" r:id="rId24"/>
    <p:sldId id="278" r:id="rId25"/>
    <p:sldId id="280" r:id="rId26"/>
    <p:sldId id="281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980AD2-34A1-4164-AD19-027B21679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9DB0E2-7BE8-4773-845F-907667105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EAB41-F156-48BD-AF7C-37FAFE4F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BECFB-3920-4B0B-AC9B-36626E67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103BCF-D6A8-4678-9C19-03DE15D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89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9BF4B9-E92F-4344-8325-98C2DAF3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37B54A-65C1-480B-A4AD-0ADC9542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FCB93-BD8A-4881-BFB5-308EEFD5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7245C2-4315-44C5-ADAC-710EA62D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2480EC-53C0-4B06-8C3C-10DFEF3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1EE7368-0687-4B19-A003-950A7460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2D130-ED18-43F2-885A-B915F15D9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2CB280-6EFE-4388-8030-838BD49C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D46045-F331-421D-9608-11F69AA0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692D1-7876-4D00-9099-A3238490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02012-9CD8-4E30-944C-6F8F645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35D354-4A02-449D-B67A-52C50924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A97123-DC4E-4801-8E24-0F160940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87E98-996C-412F-9216-C0ED08BA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84E1C-C200-4CA9-A0F2-36C3DDA0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23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3BE17-764B-44A6-BEF7-B99E87AD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306A9-3C60-40B5-9BBD-180182532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60864A-1D03-4119-8D28-FA64ECA8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372020-30C3-4536-828D-A2C9C6E5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974C9D-806A-4159-8891-076FF0E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78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EC3667-5815-471D-8146-320859B0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91565-1304-401A-A492-BAE6830C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E3551F-58E6-483C-B0A9-055F5917F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1DB7D3-222A-4D7F-AE63-3945D5A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935E63-58F6-49C6-96B9-F26F0A0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FF8090-4C48-4FB9-89AB-E5B11537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15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E1E6E2-6C62-4B95-9650-6DE8D351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996A2F-9144-45CB-ABC9-6CD5B967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1852EEE-5FB7-437F-8D20-0FFE34E4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ADA3BC-0A1D-442E-AA48-6820C3859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B9D898-850C-4C39-983A-9B38FDDF3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1230463-0D04-44AF-BC1D-23503A8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A093CC-0EC5-4F27-9EE6-CDACAD85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E4891A2-7ED5-408E-A52B-BD5BFEEE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31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6D052-58C5-4C04-9109-6DDCDB88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FE28798-3A16-4BF1-93DF-0EF3A82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F01220-FF16-4E5E-ADFD-972A85ED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512DB2-D715-476F-9405-C188A51D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9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DC8EAD-9C8C-43B0-B7C8-C60AA7DB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442DAB-2422-4E03-94D8-0540FC0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C35A08-51A6-469F-A206-00DE3695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04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E9F5-FAB5-4A14-874F-1666DDE6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3D9A43-1D43-4FAB-AF14-138FA2F34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336E-3227-4DD5-BE20-B4D3BDD73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1B54DE-669F-412F-A258-6518A809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B284C3-A731-435E-9628-CB5FE6AC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BAE159-873A-44D4-9E40-F0150CBF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5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1107D-598C-4756-B8AB-9021B42D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CC6A103-0559-4CFD-8318-220994EB1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2D13C6-1FBA-416D-A86C-6A5D35787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8C3C9A-D4B8-4B13-BB70-48122A26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AB14C5-96E6-49CD-8B87-607E9F35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37DC7C-384E-4149-953A-A683F0DB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52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371A16-4025-43F9-B04D-652C9171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BF62B0-1490-4448-AAFD-7C574396A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4E526-7AF0-4030-8173-DEF990CC9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52F765-19D5-4D00-ADDD-964E391CD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58C084-3CE8-453C-A868-34ECD1FDD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04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CED41A-6C7D-4AAA-B7D8-404D34DC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1" y="412888"/>
            <a:ext cx="9044054" cy="246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A1695F0E-F8D1-4F8E-93E9-B548716E6638}"/>
              </a:ext>
            </a:extLst>
          </p:cNvPr>
          <p:cNvSpPr/>
          <p:nvPr/>
        </p:nvSpPr>
        <p:spPr>
          <a:xfrm>
            <a:off x="314502" y="75504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CB1391A7-19E5-4749-BC2C-2158DE9C4A09}"/>
              </a:ext>
            </a:extLst>
          </p:cNvPr>
          <p:cNvSpPr/>
          <p:nvPr/>
        </p:nvSpPr>
        <p:spPr>
          <a:xfrm>
            <a:off x="1699791" y="1110952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08CC67B5-1434-4246-A555-555ABEC51F14}"/>
              </a:ext>
            </a:extLst>
          </p:cNvPr>
          <p:cNvSpPr/>
          <p:nvPr/>
        </p:nvSpPr>
        <p:spPr>
          <a:xfrm>
            <a:off x="7147862" y="2123910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DB59BC-A0F9-48EE-968F-732440EE2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98" y="412888"/>
            <a:ext cx="3075713" cy="266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DA800D1-6B68-4496-95E1-77DDE3E0B3B5}"/>
              </a:ext>
            </a:extLst>
          </p:cNvPr>
          <p:cNvSpPr/>
          <p:nvPr/>
        </p:nvSpPr>
        <p:spPr>
          <a:xfrm>
            <a:off x="9850176" y="953295"/>
            <a:ext cx="1205804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A5FB6EF-036A-4813-A11C-2F5099196C66}"/>
              </a:ext>
            </a:extLst>
          </p:cNvPr>
          <p:cNvSpPr/>
          <p:nvPr/>
        </p:nvSpPr>
        <p:spPr>
          <a:xfrm>
            <a:off x="9843054" y="1501407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5040424-873D-446B-9BAD-532A931D6276}"/>
              </a:ext>
            </a:extLst>
          </p:cNvPr>
          <p:cNvSpPr/>
          <p:nvPr/>
        </p:nvSpPr>
        <p:spPr>
          <a:xfrm>
            <a:off x="9874742" y="2078203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4158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D8778F-1811-4D2B-AC28-04A29298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4" y="332614"/>
            <a:ext cx="9912955" cy="285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3D7C9E9-31A8-4F17-AD6C-18CE9739F6E6}"/>
              </a:ext>
            </a:extLst>
          </p:cNvPr>
          <p:cNvSpPr/>
          <p:nvPr/>
        </p:nvSpPr>
        <p:spPr>
          <a:xfrm>
            <a:off x="6908690" y="2037473"/>
            <a:ext cx="2768710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27E918-9E47-4572-9B15-C346D0D5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4" y="3748366"/>
            <a:ext cx="4311067" cy="3030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AF071-0B58-4B5B-A7CB-284FDFBCD3F0}"/>
              </a:ext>
            </a:extLst>
          </p:cNvPr>
          <p:cNvSpPr/>
          <p:nvPr/>
        </p:nvSpPr>
        <p:spPr>
          <a:xfrm>
            <a:off x="1227159" y="4955921"/>
            <a:ext cx="2517009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48A9704-372F-4282-94DC-52B4F4EC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48" y="3809363"/>
            <a:ext cx="3453797" cy="290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D133CD2-0494-4A6A-8870-76C9886D576B}"/>
              </a:ext>
            </a:extLst>
          </p:cNvPr>
          <p:cNvSpPr/>
          <p:nvPr/>
        </p:nvSpPr>
        <p:spPr>
          <a:xfrm>
            <a:off x="4974814" y="4652255"/>
            <a:ext cx="2517009" cy="7926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40B9214-95A2-4C81-8C47-F0DE433B3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614" y="3545503"/>
            <a:ext cx="4322797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003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CA39FA3-E6D8-46B5-AD94-6A4C50A2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" y="304800"/>
            <a:ext cx="8211788" cy="388214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288EC7E-2D86-4ECE-860D-86856B77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157" y="315784"/>
            <a:ext cx="3586010" cy="3871161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12EF9AF-19AB-4F1B-A077-7D694C2C2850}"/>
              </a:ext>
            </a:extLst>
          </p:cNvPr>
          <p:cNvSpPr/>
          <p:nvPr/>
        </p:nvSpPr>
        <p:spPr>
          <a:xfrm>
            <a:off x="5179276" y="2441885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BC6FBBC-7E6C-49AC-949E-BE5C717BC8E8}"/>
              </a:ext>
            </a:extLst>
          </p:cNvPr>
          <p:cNvSpPr/>
          <p:nvPr/>
        </p:nvSpPr>
        <p:spPr>
          <a:xfrm>
            <a:off x="8490512" y="1969963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586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EB175E5-DAA5-4077-ADC6-B7798127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0" y="387293"/>
            <a:ext cx="747373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70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E297257-BDB0-4D0E-983A-DFB3FD91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71" y="852742"/>
            <a:ext cx="7634256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596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FA5CC65-C82D-4812-AD4F-E25B1663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02" y="595116"/>
            <a:ext cx="80707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598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C223D25-6538-4F4F-986B-E37C61D7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4" y="282706"/>
            <a:ext cx="10896680" cy="3590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C45C077-926D-43A3-BA43-5A27404F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49" y="1046437"/>
            <a:ext cx="2876571" cy="393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A2AF7F3-8448-47B6-B319-2F48A1BD3B68}"/>
              </a:ext>
            </a:extLst>
          </p:cNvPr>
          <p:cNvSpPr/>
          <p:nvPr/>
        </p:nvSpPr>
        <p:spPr>
          <a:xfrm>
            <a:off x="7375221" y="1774564"/>
            <a:ext cx="2710888" cy="67076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20FBA6BD-F1ED-4F3A-8679-B06B2B08AA67}"/>
              </a:ext>
            </a:extLst>
          </p:cNvPr>
          <p:cNvSpPr/>
          <p:nvPr/>
        </p:nvSpPr>
        <p:spPr>
          <a:xfrm>
            <a:off x="2813505" y="634647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53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840AD4C-FB10-4E4E-876B-F1FBA9E7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56" y="595116"/>
            <a:ext cx="8998886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C73CFE3-6780-41C1-8C0F-D8339305E49B}"/>
              </a:ext>
            </a:extLst>
          </p:cNvPr>
          <p:cNvSpPr/>
          <p:nvPr/>
        </p:nvSpPr>
        <p:spPr>
          <a:xfrm>
            <a:off x="4227882" y="1075187"/>
            <a:ext cx="2036731" cy="50395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3826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805354A-B11D-4EE9-82C8-1B19E2AF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4" y="1515539"/>
            <a:ext cx="8657070" cy="35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C67B341-DD7A-46CA-BB13-58D15F943BBD}"/>
              </a:ext>
            </a:extLst>
          </p:cNvPr>
          <p:cNvSpPr/>
          <p:nvPr/>
        </p:nvSpPr>
        <p:spPr>
          <a:xfrm>
            <a:off x="6180936" y="3503522"/>
            <a:ext cx="1420786" cy="40411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F722D06-CEF2-44E0-8C35-63A27252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41" y="1887651"/>
            <a:ext cx="5164013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709F3519-E362-4B4C-A305-74290C939609}"/>
              </a:ext>
            </a:extLst>
          </p:cNvPr>
          <p:cNvSpPr/>
          <p:nvPr/>
        </p:nvSpPr>
        <p:spPr>
          <a:xfrm>
            <a:off x="10509470" y="2183027"/>
            <a:ext cx="1682529" cy="24259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1651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8BA8428-FD41-461B-9BA1-E97D0EA5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3" y="949433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6BF77EE-D207-4DB8-99E2-AA9E16FF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10" y="949432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278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8F60DC-B56E-4F88-8677-F2AF5341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" y="1359678"/>
            <a:ext cx="10972880" cy="413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26BA48E-1BC1-4499-BC25-2A8EF7F8C514}"/>
              </a:ext>
            </a:extLst>
          </p:cNvPr>
          <p:cNvSpPr/>
          <p:nvPr/>
        </p:nvSpPr>
        <p:spPr>
          <a:xfrm>
            <a:off x="8771461" y="2171077"/>
            <a:ext cx="2672228" cy="52832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65259A3-4D4E-42EB-95C5-D340DB43D6BB}"/>
              </a:ext>
            </a:extLst>
          </p:cNvPr>
          <p:cNvSpPr/>
          <p:nvPr/>
        </p:nvSpPr>
        <p:spPr>
          <a:xfrm>
            <a:off x="3169409" y="1965181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9DE727-7950-4F3B-8E3C-92A619F7E908}"/>
              </a:ext>
            </a:extLst>
          </p:cNvPr>
          <p:cNvSpPr/>
          <p:nvPr/>
        </p:nvSpPr>
        <p:spPr>
          <a:xfrm>
            <a:off x="4407737" y="3942325"/>
            <a:ext cx="1401714" cy="1379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73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BEF6BA2-C029-4B2A-A43F-289A36AAA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79"/>
          <a:stretch/>
        </p:blipFill>
        <p:spPr>
          <a:xfrm>
            <a:off x="465933" y="416575"/>
            <a:ext cx="4385315" cy="236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A5552D4-30F5-4C38-81B7-8D70BE07D527}"/>
              </a:ext>
            </a:extLst>
          </p:cNvPr>
          <p:cNvSpPr/>
          <p:nvPr/>
        </p:nvSpPr>
        <p:spPr>
          <a:xfrm>
            <a:off x="1962965" y="711243"/>
            <a:ext cx="837716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1CFAE50-4DDB-4A09-A46A-CB4032D09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3" y="3181677"/>
            <a:ext cx="5100675" cy="238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820D516A-E5D2-438E-9823-F7E0F93F1F84}"/>
              </a:ext>
            </a:extLst>
          </p:cNvPr>
          <p:cNvSpPr/>
          <p:nvPr/>
        </p:nvSpPr>
        <p:spPr>
          <a:xfrm>
            <a:off x="531673" y="447148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A805ABC-9F76-4BFE-865F-D5E1AB296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86" y="346824"/>
            <a:ext cx="2768213" cy="59478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0582E43D-4D5C-4A62-9CC0-B5EDE88ABA68}"/>
              </a:ext>
            </a:extLst>
          </p:cNvPr>
          <p:cNvSpPr/>
          <p:nvPr/>
        </p:nvSpPr>
        <p:spPr>
          <a:xfrm>
            <a:off x="6625293" y="859645"/>
            <a:ext cx="996532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039B2661-F66C-4FCD-A408-9AFC3102273E}"/>
              </a:ext>
            </a:extLst>
          </p:cNvPr>
          <p:cNvSpPr/>
          <p:nvPr/>
        </p:nvSpPr>
        <p:spPr>
          <a:xfrm>
            <a:off x="6625292" y="1392292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EDFA0E65-E9B8-417A-869C-0FC0A1DF7759}"/>
              </a:ext>
            </a:extLst>
          </p:cNvPr>
          <p:cNvSpPr/>
          <p:nvPr/>
        </p:nvSpPr>
        <p:spPr>
          <a:xfrm>
            <a:off x="6625292" y="1915708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05DC49A-B927-4D07-B288-B05F1B45D055}"/>
              </a:ext>
            </a:extLst>
          </p:cNvPr>
          <p:cNvSpPr/>
          <p:nvPr/>
        </p:nvSpPr>
        <p:spPr>
          <a:xfrm>
            <a:off x="6625291" y="2429935"/>
            <a:ext cx="2414673" cy="6938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7FFC31EC-77D0-4AB9-96E0-53E3D7CBA567}"/>
              </a:ext>
            </a:extLst>
          </p:cNvPr>
          <p:cNvSpPr/>
          <p:nvPr/>
        </p:nvSpPr>
        <p:spPr>
          <a:xfrm>
            <a:off x="6625291" y="3218856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30CF3B42-61F6-459E-8809-C5187B230BE1}"/>
              </a:ext>
            </a:extLst>
          </p:cNvPr>
          <p:cNvSpPr/>
          <p:nvPr/>
        </p:nvSpPr>
        <p:spPr>
          <a:xfrm>
            <a:off x="6625291" y="3734202"/>
            <a:ext cx="2414673" cy="1330588"/>
          </a:xfrm>
          <a:prstGeom prst="roundRect">
            <a:avLst>
              <a:gd name="adj" fmla="val 926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127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38B8DA8-C3EB-4DC2-9639-00871268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1611977"/>
            <a:ext cx="6882066" cy="36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5DDA194-8202-4432-AC49-93C9399EA283}"/>
              </a:ext>
            </a:extLst>
          </p:cNvPr>
          <p:cNvSpPr/>
          <p:nvPr/>
        </p:nvSpPr>
        <p:spPr>
          <a:xfrm>
            <a:off x="4013295" y="1804222"/>
            <a:ext cx="1741402" cy="41881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4240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BB37527-3D27-4752-954E-6569A6D67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83" b="58744"/>
          <a:stretch/>
        </p:blipFill>
        <p:spPr>
          <a:xfrm>
            <a:off x="336501" y="329522"/>
            <a:ext cx="8100917" cy="2829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36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F82FA9D-6BF3-4EF7-9462-8169FE7F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54" y="256973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F0609F-5A49-4267-A530-6D255C19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04" y="1337245"/>
            <a:ext cx="3147978" cy="35192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CCC7EB0-6933-48A6-BD0C-54802DFE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0" y="1924891"/>
            <a:ext cx="6357710" cy="4258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EFE0F58-E942-4F2D-8155-696228DA9DD5}"/>
              </a:ext>
            </a:extLst>
          </p:cNvPr>
          <p:cNvSpPr/>
          <p:nvPr/>
        </p:nvSpPr>
        <p:spPr>
          <a:xfrm>
            <a:off x="1372282" y="2617295"/>
            <a:ext cx="1741402" cy="5256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523E157F-335C-4273-B860-A0A461B2A143}"/>
              </a:ext>
            </a:extLst>
          </p:cNvPr>
          <p:cNvSpPr/>
          <p:nvPr/>
        </p:nvSpPr>
        <p:spPr>
          <a:xfrm>
            <a:off x="3194555" y="2688460"/>
            <a:ext cx="1025402" cy="38328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048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5AE4C8-7AB0-4AF6-8D0B-1A0F6A1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7" y="311727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A9FF450-E8C3-478A-B43D-90D81E2D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26" y="796949"/>
            <a:ext cx="8107203" cy="5430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FE0B1DB-E13E-4321-B68E-FD227E49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26" y="1153090"/>
            <a:ext cx="8107203" cy="50739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C609EE-2BB1-4AFE-9B6F-B1A51B32F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177" y="1431718"/>
            <a:ext cx="5361168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CAA14FE-1F37-4D21-A6BA-E50FE855FD22}"/>
              </a:ext>
            </a:extLst>
          </p:cNvPr>
          <p:cNvCxnSpPr/>
          <p:nvPr/>
        </p:nvCxnSpPr>
        <p:spPr>
          <a:xfrm flipV="1">
            <a:off x="3115443" y="1975041"/>
            <a:ext cx="960121" cy="700735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58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4B5917D-F6F5-4D5E-84FD-E52A342C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02" y="595115"/>
            <a:ext cx="888383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149003A-A3B8-4F8E-AA0E-B25B7073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11" y="762685"/>
            <a:ext cx="5688378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B7F4576-052E-4B25-8C84-F94D0CABF17D}"/>
              </a:ext>
            </a:extLst>
          </p:cNvPr>
          <p:cNvSpPr/>
          <p:nvPr/>
        </p:nvSpPr>
        <p:spPr>
          <a:xfrm>
            <a:off x="1335857" y="1649630"/>
            <a:ext cx="982976" cy="20264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65F8714-AEFC-46F4-AC5C-5073D1855278}"/>
              </a:ext>
            </a:extLst>
          </p:cNvPr>
          <p:cNvSpPr/>
          <p:nvPr/>
        </p:nvSpPr>
        <p:spPr>
          <a:xfrm>
            <a:off x="6747162" y="1385896"/>
            <a:ext cx="982976" cy="24520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8854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0058200-8134-434A-8256-91C74828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5" y="241825"/>
            <a:ext cx="784928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0EAD73A-4915-41A6-B9F1-5E668ED09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91" y="595116"/>
            <a:ext cx="7612094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122E7594-3530-4F18-9276-4AF9ACCDFEC9}"/>
              </a:ext>
            </a:extLst>
          </p:cNvPr>
          <p:cNvCxnSpPr>
            <a:cxnSpLocks/>
          </p:cNvCxnSpPr>
          <p:nvPr/>
        </p:nvCxnSpPr>
        <p:spPr>
          <a:xfrm flipV="1">
            <a:off x="2039213" y="2473755"/>
            <a:ext cx="1840060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ACB2F3-4B36-4DF0-958F-059F7F1F0870}"/>
              </a:ext>
            </a:extLst>
          </p:cNvPr>
          <p:cNvSpPr/>
          <p:nvPr/>
        </p:nvSpPr>
        <p:spPr>
          <a:xfrm>
            <a:off x="905708" y="2325408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05609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FF3BCA-DDC3-41D1-8DBF-F92D5DA2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" y="193334"/>
            <a:ext cx="7066309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4F1FE2D-7833-410C-8255-CF4ED824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03" y="430121"/>
            <a:ext cx="688293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DFBF99EA-6B8F-487F-B583-5DA6EF4160EE}"/>
              </a:ext>
            </a:extLst>
          </p:cNvPr>
          <p:cNvCxnSpPr>
            <a:cxnSpLocks/>
          </p:cNvCxnSpPr>
          <p:nvPr/>
        </p:nvCxnSpPr>
        <p:spPr>
          <a:xfrm flipV="1">
            <a:off x="1903854" y="4351765"/>
            <a:ext cx="1581949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F18B631-DAB0-4BBE-842C-17A1B23704AF}"/>
              </a:ext>
            </a:extLst>
          </p:cNvPr>
          <p:cNvSpPr/>
          <p:nvPr/>
        </p:nvSpPr>
        <p:spPr>
          <a:xfrm>
            <a:off x="822580" y="4216554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5B1EAC8-EEBE-480F-AFA9-BA3EC020AF8D}"/>
              </a:ext>
            </a:extLst>
          </p:cNvPr>
          <p:cNvSpPr/>
          <p:nvPr/>
        </p:nvSpPr>
        <p:spPr>
          <a:xfrm>
            <a:off x="3572707" y="1147772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268876E-5EC3-46F8-9E2E-3C74F27ECF1A}"/>
              </a:ext>
            </a:extLst>
          </p:cNvPr>
          <p:cNvSpPr/>
          <p:nvPr/>
        </p:nvSpPr>
        <p:spPr>
          <a:xfrm>
            <a:off x="5312451" y="2124518"/>
            <a:ext cx="3419688" cy="3000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5E47823-4B7E-42EE-A61A-3CBABA489C6D}"/>
              </a:ext>
            </a:extLst>
          </p:cNvPr>
          <p:cNvSpPr/>
          <p:nvPr/>
        </p:nvSpPr>
        <p:spPr>
          <a:xfrm>
            <a:off x="5303849" y="4653263"/>
            <a:ext cx="1595310" cy="42795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509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6E6D24-4105-4A46-8291-F1605A13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60661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DC7583D-625D-46D0-98C7-21D312ECC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53" y="283109"/>
            <a:ext cx="4849741" cy="2699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95ADC07-8083-4B5A-A05F-6DAA8E770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35" y="260661"/>
            <a:ext cx="4271025" cy="308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4601EDAA-0DC4-485E-B465-B3BD4E2F9FEA}"/>
              </a:ext>
            </a:extLst>
          </p:cNvPr>
          <p:cNvSpPr/>
          <p:nvPr/>
        </p:nvSpPr>
        <p:spPr>
          <a:xfrm>
            <a:off x="1954738" y="2490766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03E7AC1F-9437-4FEC-A955-B9F78C299D94}"/>
              </a:ext>
            </a:extLst>
          </p:cNvPr>
          <p:cNvSpPr/>
          <p:nvPr/>
        </p:nvSpPr>
        <p:spPr>
          <a:xfrm>
            <a:off x="4483645" y="2593653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F2942370-A17F-411E-B414-2A88F5F0FF11}"/>
              </a:ext>
            </a:extLst>
          </p:cNvPr>
          <p:cNvSpPr/>
          <p:nvPr/>
        </p:nvSpPr>
        <p:spPr>
          <a:xfrm>
            <a:off x="6174646" y="523021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062481F-26F4-4D3C-B71C-1A8BAFE5EC28}"/>
              </a:ext>
            </a:extLst>
          </p:cNvPr>
          <p:cNvSpPr/>
          <p:nvPr/>
        </p:nvSpPr>
        <p:spPr>
          <a:xfrm>
            <a:off x="9808614" y="622934"/>
            <a:ext cx="996532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67A9C0E5-D056-41C9-8049-DAAA0C38906E}"/>
              </a:ext>
            </a:extLst>
          </p:cNvPr>
          <p:cNvSpPr/>
          <p:nvPr/>
        </p:nvSpPr>
        <p:spPr>
          <a:xfrm>
            <a:off x="9808614" y="1065532"/>
            <a:ext cx="1531041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54719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06A8CFF-821E-4AF1-9921-1ED7AF29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60661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63E407B3-4C3F-4449-B299-F8446C68E66A}"/>
              </a:ext>
            </a:extLst>
          </p:cNvPr>
          <p:cNvSpPr/>
          <p:nvPr/>
        </p:nvSpPr>
        <p:spPr>
          <a:xfrm>
            <a:off x="1749556" y="623638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F98C537-60D0-403A-B03D-45957046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17" y="260661"/>
            <a:ext cx="7143802" cy="370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59BA9C-5505-4D5C-A70E-92C7D5E32294}"/>
              </a:ext>
            </a:extLst>
          </p:cNvPr>
          <p:cNvSpPr/>
          <p:nvPr/>
        </p:nvSpPr>
        <p:spPr>
          <a:xfrm>
            <a:off x="4676034" y="2780674"/>
            <a:ext cx="6811458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669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CAEAA78-485D-4E04-BB31-15EFA823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-1094732"/>
            <a:ext cx="5788861" cy="5149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26AAC3B-1CAC-4A9C-BEE6-79C061C2E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4316985"/>
            <a:ext cx="5777797" cy="3926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FA62783-548A-4FAF-8759-FF5C91A57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00"/>
          <a:stretch/>
        </p:blipFill>
        <p:spPr>
          <a:xfrm>
            <a:off x="6208355" y="-1094732"/>
            <a:ext cx="3316644" cy="802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1BC4038-B3E1-4689-8DAD-71685992C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07"/>
          <a:stretch/>
        </p:blipFill>
        <p:spPr>
          <a:xfrm>
            <a:off x="9428753" y="2632364"/>
            <a:ext cx="2826166" cy="5611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FAFD8E-2811-4FA6-964D-372D4B7C35F0}"/>
              </a:ext>
            </a:extLst>
          </p:cNvPr>
          <p:cNvSpPr/>
          <p:nvPr/>
        </p:nvSpPr>
        <p:spPr>
          <a:xfrm>
            <a:off x="3318289" y="494673"/>
            <a:ext cx="2659947" cy="14033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D2012683-7AFB-47C4-895E-F675D6EFC7EE}"/>
              </a:ext>
            </a:extLst>
          </p:cNvPr>
          <p:cNvSpPr/>
          <p:nvPr/>
        </p:nvSpPr>
        <p:spPr>
          <a:xfrm>
            <a:off x="3318289" y="2080893"/>
            <a:ext cx="2659947" cy="175681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47656DB-509F-47AF-84C9-19EBD9915522}"/>
              </a:ext>
            </a:extLst>
          </p:cNvPr>
          <p:cNvSpPr/>
          <p:nvPr/>
        </p:nvSpPr>
        <p:spPr>
          <a:xfrm>
            <a:off x="608236" y="6881073"/>
            <a:ext cx="5245309" cy="5496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74A31F18-1110-47A4-BA50-618AF4A3AA67}"/>
              </a:ext>
            </a:extLst>
          </p:cNvPr>
          <p:cNvSpPr/>
          <p:nvPr/>
        </p:nvSpPr>
        <p:spPr>
          <a:xfrm>
            <a:off x="6551836" y="596079"/>
            <a:ext cx="2876917" cy="60233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6DCB2CE5-CB1E-4025-B275-DE72D3CF6584}"/>
              </a:ext>
            </a:extLst>
          </p:cNvPr>
          <p:cNvSpPr/>
          <p:nvPr/>
        </p:nvSpPr>
        <p:spPr>
          <a:xfrm>
            <a:off x="6551836" y="2030025"/>
            <a:ext cx="2876917" cy="126043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4B77F51-8E7A-4F78-9DD7-0186E334A599}"/>
              </a:ext>
            </a:extLst>
          </p:cNvPr>
          <p:cNvSpPr/>
          <p:nvPr/>
        </p:nvSpPr>
        <p:spPr>
          <a:xfrm>
            <a:off x="6574584" y="3424781"/>
            <a:ext cx="2876917" cy="16113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55536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0676F3-5A19-4705-A0CF-2C486211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2" y="296780"/>
            <a:ext cx="4676387" cy="286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A6A0FBA-FC16-4215-B5AF-F87030A21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26" y="296780"/>
            <a:ext cx="2393074" cy="516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E4A894-4AE0-4E72-B4A2-EF06C1E6A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93" y="296780"/>
            <a:ext cx="2203413" cy="5515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B683FEF0-E71F-4EB5-A63B-245043565EB9}"/>
              </a:ext>
            </a:extLst>
          </p:cNvPr>
          <p:cNvSpPr/>
          <p:nvPr/>
        </p:nvSpPr>
        <p:spPr>
          <a:xfrm>
            <a:off x="212782" y="1572822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BFFF5AF-B3DE-4599-B742-9BE60B2AA984}"/>
              </a:ext>
            </a:extLst>
          </p:cNvPr>
          <p:cNvSpPr/>
          <p:nvPr/>
        </p:nvSpPr>
        <p:spPr>
          <a:xfrm>
            <a:off x="7889893" y="1572822"/>
            <a:ext cx="2133871" cy="54692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F954818-7D61-4D32-98A2-FF6CDFABBE4A}"/>
              </a:ext>
            </a:extLst>
          </p:cNvPr>
          <p:cNvSpPr/>
          <p:nvPr/>
        </p:nvSpPr>
        <p:spPr>
          <a:xfrm>
            <a:off x="7889893" y="4143245"/>
            <a:ext cx="2133871" cy="1323188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5202B1E0-5F19-4603-ADDE-C01D376F6038}"/>
              </a:ext>
            </a:extLst>
          </p:cNvPr>
          <p:cNvSpPr/>
          <p:nvPr/>
        </p:nvSpPr>
        <p:spPr>
          <a:xfrm>
            <a:off x="7889893" y="3132912"/>
            <a:ext cx="2133871" cy="97627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971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2E5B7A3-B292-4628-B70A-6177A65D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67" y="157263"/>
            <a:ext cx="2794689" cy="692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62AAA1B-20C2-42A7-A58F-7B2E6AC9B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101845"/>
            <a:ext cx="4915555" cy="292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4B80A01-2F02-4029-9153-81DBD948D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78" y="3249464"/>
            <a:ext cx="2343372" cy="376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70A15E9-FA67-4EB0-ABD2-8C4E4C7D4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3231178"/>
            <a:ext cx="3305675" cy="3798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9573F70F-5906-4FE9-A50A-9621454FBD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9"/>
          <a:stretch/>
        </p:blipFill>
        <p:spPr>
          <a:xfrm>
            <a:off x="9572228" y="157263"/>
            <a:ext cx="2999796" cy="658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310E09F-ACEE-41C1-8658-A15950F171DA}"/>
              </a:ext>
            </a:extLst>
          </p:cNvPr>
          <p:cNvSpPr/>
          <p:nvPr/>
        </p:nvSpPr>
        <p:spPr>
          <a:xfrm>
            <a:off x="212782" y="1330368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EE9E4D7-F275-4300-8A7D-373F9B5C4F30}"/>
              </a:ext>
            </a:extLst>
          </p:cNvPr>
          <p:cNvSpPr/>
          <p:nvPr/>
        </p:nvSpPr>
        <p:spPr>
          <a:xfrm>
            <a:off x="6312946" y="1746003"/>
            <a:ext cx="2768710" cy="65083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37AEA8D-0072-4A3C-A150-67B385D11C47}"/>
              </a:ext>
            </a:extLst>
          </p:cNvPr>
          <p:cNvSpPr/>
          <p:nvPr/>
        </p:nvSpPr>
        <p:spPr>
          <a:xfrm>
            <a:off x="6286967" y="4544621"/>
            <a:ext cx="2768710" cy="151674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947BC6A4-696D-460B-9496-3D31B0D2615E}"/>
              </a:ext>
            </a:extLst>
          </p:cNvPr>
          <p:cNvSpPr/>
          <p:nvPr/>
        </p:nvSpPr>
        <p:spPr>
          <a:xfrm>
            <a:off x="9687771" y="1789054"/>
            <a:ext cx="2768710" cy="15845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147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64A93A-BBA6-4802-84A2-5E8FC5B2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8" y="500041"/>
            <a:ext cx="11130044" cy="585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71C1B9A-6A5A-4DFD-96E8-F85EEA5DF77E}"/>
              </a:ext>
            </a:extLst>
          </p:cNvPr>
          <p:cNvSpPr/>
          <p:nvPr/>
        </p:nvSpPr>
        <p:spPr>
          <a:xfrm>
            <a:off x="2831291" y="2127004"/>
            <a:ext cx="8702618" cy="4426195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1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BF16C72-91A5-4C73-A891-D53709460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9" y="1821644"/>
            <a:ext cx="11163382" cy="321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D4B773D-E491-4C24-AC98-6F9CEA11F3B1}"/>
              </a:ext>
            </a:extLst>
          </p:cNvPr>
          <p:cNvSpPr/>
          <p:nvPr/>
        </p:nvSpPr>
        <p:spPr>
          <a:xfrm>
            <a:off x="2831291" y="3283412"/>
            <a:ext cx="8702618" cy="1282112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9405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0</Words>
  <Application>Microsoft Office PowerPoint</Application>
  <PresentationFormat>ワイド画面</PresentationFormat>
  <Paragraphs>0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52</cp:revision>
  <dcterms:created xsi:type="dcterms:W3CDTF">2018-08-20T06:35:44Z</dcterms:created>
  <dcterms:modified xsi:type="dcterms:W3CDTF">2018-08-31T09:44:55Z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2018-08-20T06:37:15.9933696Z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